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13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Fact information"/>
          <p:cNvSpPr txBox="1"/>
          <p:nvPr>
            <p:ph type="body" sz="quarter" idx="13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13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13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14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15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13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13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14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13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13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13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14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13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13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PT_Semana de Oração 22__.jpg" descr="PPT_Semana de Oração 22__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PT_Semana de Oração 22_8.jpg" descr="PPT_Semana de Oração 22_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PT_Semana de Oração 22_6.jpg" descr="PPT_Semana de Oração 22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PT_Semana de Oração 22_14.jpg" descr="PPT_Semana de Oração 22_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Inserir o texto…"/>
          <p:cNvSpPr txBox="1"/>
          <p:nvPr/>
        </p:nvSpPr>
        <p:spPr>
          <a:xfrm>
            <a:off x="1984601" y="4714827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PT_Semana de Oração 22_10.jpg" descr="PPT_Semana de Oração 22_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PT_Semana de Oração 22_11.jpg" descr="PPT_Semana de Oração 22_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PT_Semana de Oração 22_3.jpg" descr="PPT_Semana de Oração 22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Inserir o texto…"/>
          <p:cNvSpPr txBox="1"/>
          <p:nvPr/>
        </p:nvSpPr>
        <p:spPr>
          <a:xfrm>
            <a:off x="6086868" y="2633079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PT_Semana de Oração 22_6.jpg" descr="PPT_Semana de Oração 22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PT_Semana de Oração 22_12.jpg" descr="PPT_Semana de Oração 22_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PT_Semana de Oração 22__3.jpg" descr="PPT_Semana de Oração 22_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PT_Semana de Oração 22_6.jpg" descr="PPT_Semana de Oração 22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PT_Semana de Oração 22_2.jpg" descr="PPT_Semana de Oração 22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PT_Semana de Oração 22_9.jpg" descr="PPT_Semana de Oração 22_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PT_Semana de Oração 22__4.jpg" descr="PPT_Semana de Oração 22__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PPT_Semana de Oração 22_16.jpg" descr="PPT_Semana de Oração 22_1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PPT_Semana de Oração 22_6.jpg" descr="PPT_Semana de Oração 22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PPT_Semana de Oração 22_14.jpg" descr="PPT_Semana de Oração 22_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Inserir o texto…"/>
          <p:cNvSpPr txBox="1"/>
          <p:nvPr/>
        </p:nvSpPr>
        <p:spPr>
          <a:xfrm>
            <a:off x="1800917" y="5556710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PPT_Semana de Oração 22_17.jpg" descr="PPT_Semana de Oração 22_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PT_Semana de Oração 22_18.jpg" descr="PPT_Semana de Oração 22_1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PT_Semana de Oração 22_3.jpg" descr="PPT_Semana de Oração 22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Inserir o texto…"/>
          <p:cNvSpPr txBox="1"/>
          <p:nvPr/>
        </p:nvSpPr>
        <p:spPr>
          <a:xfrm>
            <a:off x="6132790" y="2770842"/>
            <a:ext cx="16852697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PPT_Semana de Oração 22_6.jpg" descr="PPT_Semana de Oração 22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PT_Semana de Oração 22_19.jpg" descr="PPT_Semana de Oração 22_1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PT_Semana de Oração 22_3.jpg" descr="PPT_Semana de Oração 22_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Inserir o texto…"/>
          <p:cNvSpPr txBox="1"/>
          <p:nvPr/>
        </p:nvSpPr>
        <p:spPr>
          <a:xfrm>
            <a:off x="5927580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PT_Semana de Oração 22_20.jpg" descr="PPT_Semana de Oração 22_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PT_Semana de Oração 22_6.jpg" descr="PPT_Semana de Oração 22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PT_Semana de Oração 22_9.jpg" descr="PPT_Semana de Oração 22_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PPT_Semana de Oração 22__5.jpg" descr="PPT_Semana de Oração 22__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PPT_Semana de Oração 22_22.jpg" descr="PPT_Semana de Oração 22_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PT_Semana de Oração 22_6.jpg" descr="PPT_Semana de Oração 22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PT_Semana de Oração 22_4.jpg" descr="PPT_Semana de Oração 22_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PT_Semana de Oração 22_5.jpg" descr="PPT_Semana de Oração 22_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PT_Semana de Oração 22_6.jpg" descr="PPT_Semana de Oração 22_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PT_Semana de Oração 22_9.jpg" descr="PPT_Semana de Oração 22_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Inserir o texto…"/>
          <p:cNvSpPr txBox="1"/>
          <p:nvPr/>
        </p:nvSpPr>
        <p:spPr>
          <a:xfrm>
            <a:off x="1984601" y="2403474"/>
            <a:ext cx="16852698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ARS Maquette Pro Regular"/>
                <a:ea typeface="ARS Maquette Pro Regular"/>
                <a:cs typeface="ARS Maquette Pro Regular"/>
                <a:sym typeface="ARS Maquette Pro Regular"/>
              </a:defRPr>
            </a:lvl1pPr>
          </a:lstStyle>
          <a:p>
            <a:pPr/>
            <a:r>
              <a:t>Inserir o texto…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PT_Semana de Oração 22__2.jpg" descr="PPT_Semana de Oração 22_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